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Relationship Id="rId4" Type="http://schemas.openxmlformats.org/officeDocument/2006/relationships/image" Target="../media/image23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7" Type="http://schemas.openxmlformats.org/officeDocument/2006/relationships/image" Target="../media/image37.jpg"/><Relationship Id="rId8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image" Target="../media/image24.jpg"/><Relationship Id="rId7" Type="http://schemas.openxmlformats.org/officeDocument/2006/relationships/image" Target="../media/image17.jpg"/><Relationship Id="rId8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27.jpg"/><Relationship Id="rId6" Type="http://schemas.openxmlformats.org/officeDocument/2006/relationships/image" Target="../media/image11.jpg"/><Relationship Id="rId7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18.jpg"/><Relationship Id="rId7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10000" t="0"/>
          <a:stretch/>
        </p:blipFill>
        <p:spPr>
          <a:xfrm>
            <a:off x="4343400" y="3886200"/>
            <a:ext cx="48006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32758" l="0" r="0" t="0"/>
          <a:stretch/>
        </p:blipFill>
        <p:spPr>
          <a:xfrm>
            <a:off x="0" y="0"/>
            <a:ext cx="48768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11110" t="0"/>
          <a:stretch/>
        </p:blipFill>
        <p:spPr>
          <a:xfrm>
            <a:off x="4876800" y="0"/>
            <a:ext cx="4267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65517"/>
          <a:stretch/>
        </p:blipFill>
        <p:spPr>
          <a:xfrm>
            <a:off x="0" y="4114800"/>
            <a:ext cx="4876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929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b="10880" l="0" r="14166" t="0"/>
          <a:stretch/>
        </p:blipFill>
        <p:spPr>
          <a:xfrm>
            <a:off x="0" y="79620"/>
            <a:ext cx="9144000" cy="312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 rotWithShape="1">
          <a:blip r:embed="rId4">
            <a:alphaModFix/>
          </a:blip>
          <a:srcRect b="73469" l="0" r="0" t="0"/>
          <a:stretch/>
        </p:blipFill>
        <p:spPr>
          <a:xfrm>
            <a:off x="0" y="3200400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 b="46938" l="37500" r="27499" t="32653"/>
          <a:stretch/>
        </p:blipFill>
        <p:spPr>
          <a:xfrm>
            <a:off x="0" y="3886200"/>
            <a:ext cx="832104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34694" l="37500" r="27499" t="48980"/>
          <a:stretch/>
        </p:blipFill>
        <p:spPr>
          <a:xfrm>
            <a:off x="838200" y="4419600"/>
            <a:ext cx="8000998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4">
            <a:alphaModFix/>
          </a:blip>
          <a:srcRect b="20407" l="37500" r="27499" t="61225"/>
          <a:stretch/>
        </p:blipFill>
        <p:spPr>
          <a:xfrm>
            <a:off x="1981200" y="4953000"/>
            <a:ext cx="7112000" cy="19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 b="7245" l="38261" r="31667" t="79592"/>
          <a:stretch/>
        </p:blipFill>
        <p:spPr>
          <a:xfrm>
            <a:off x="2895600" y="4061254"/>
            <a:ext cx="6248402" cy="1958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320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3048000"/>
            <a:ext cx="914400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74" y="5690524"/>
            <a:ext cx="8991601" cy="116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864" y="5702763"/>
            <a:ext cx="9145612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7">
            <a:alphaModFix/>
          </a:blip>
          <a:srcRect b="-11110" l="0" r="0" t="22221"/>
          <a:stretch/>
        </p:blipFill>
        <p:spPr>
          <a:xfrm>
            <a:off x="-11" y="4616963"/>
            <a:ext cx="91440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76199" y="7924800"/>
            <a:ext cx="9144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llanne\Documents\JMI\My Classes\Kor1\161_15545030454_2517_n.jpg" id="206" name="Google Shape;20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347200" cy="7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0"/>
            <a:ext cx="9143998" cy="6962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3059" l="0" r="0" t="0"/>
          <a:stretch/>
        </p:blipFill>
        <p:spPr>
          <a:xfrm>
            <a:off x="0" y="-39189"/>
            <a:ext cx="9144000" cy="6897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71600"/>
            <a:ext cx="27432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 b="4208" l="4547" r="0" t="8456"/>
          <a:stretch/>
        </p:blipFill>
        <p:spPr>
          <a:xfrm rot="-414711">
            <a:off x="317962" y="-37571"/>
            <a:ext cx="8779587" cy="6849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b="6025" l="0" r="0" t="0"/>
          <a:stretch/>
        </p:blipFill>
        <p:spPr>
          <a:xfrm rot="-171076">
            <a:off x="76288" y="332481"/>
            <a:ext cx="9070262" cy="636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6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4307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b="14444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3">
            <a:alphaModFix/>
          </a:blip>
          <a:srcRect b="3508" l="21622" r="69167" t="85965"/>
          <a:stretch/>
        </p:blipFill>
        <p:spPr>
          <a:xfrm>
            <a:off x="0" y="3810000"/>
            <a:ext cx="2667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3859" l="33728" r="57060" t="86316"/>
          <a:stretch/>
        </p:blipFill>
        <p:spPr>
          <a:xfrm>
            <a:off x="1524000" y="4572000"/>
            <a:ext cx="2667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3508" l="45570" r="45219" t="85965"/>
          <a:stretch/>
        </p:blipFill>
        <p:spPr>
          <a:xfrm>
            <a:off x="3276600" y="4648200"/>
            <a:ext cx="2667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 b="4561" l="57675" r="33114" t="85614"/>
          <a:stretch/>
        </p:blipFill>
        <p:spPr>
          <a:xfrm>
            <a:off x="5029200" y="4450080"/>
            <a:ext cx="2819400" cy="225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 b="5965" l="72674" r="18114" t="87017"/>
          <a:stretch/>
        </p:blipFill>
        <p:spPr>
          <a:xfrm>
            <a:off x="6934200" y="4038600"/>
            <a:ext cx="22098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971800"/>
            <a:ext cx="50292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5925" y="2971799"/>
            <a:ext cx="46482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0200" y="3009900"/>
            <a:ext cx="31242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0600" y="2971800"/>
            <a:ext cx="3581400" cy="37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0" y="2970988"/>
            <a:ext cx="3733800" cy="373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2314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29000"/>
            <a:ext cx="461596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900" y="3581400"/>
            <a:ext cx="4693918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20650" y="3467100"/>
            <a:ext cx="4836066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5802" y="3581400"/>
            <a:ext cx="4264973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29000"/>
            <a:ext cx="445287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0" y="3657600"/>
            <a:ext cx="401538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1400" y="3733800"/>
            <a:ext cx="3957917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05400" y="3657599"/>
            <a:ext cx="4038601" cy="311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5905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5736" l="0" r="0" t="0"/>
          <a:stretch/>
        </p:blipFill>
        <p:spPr>
          <a:xfrm>
            <a:off x="0" y="-1"/>
            <a:ext cx="9144000" cy="33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4">
            <a:alphaModFix/>
          </a:blip>
          <a:srcRect b="74468" l="0" r="0" t="0"/>
          <a:stretch/>
        </p:blipFill>
        <p:spPr>
          <a:xfrm>
            <a:off x="0" y="3276600"/>
            <a:ext cx="91440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53191" l="34047" r="29524" t="27660"/>
          <a:stretch/>
        </p:blipFill>
        <p:spPr>
          <a:xfrm>
            <a:off x="0" y="4191000"/>
            <a:ext cx="77724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42553" l="35000" r="30000" t="44681"/>
          <a:stretch/>
        </p:blipFill>
        <p:spPr>
          <a:xfrm>
            <a:off x="228600" y="4495800"/>
            <a:ext cx="8915399" cy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 b="27658" l="35000" r="31865" t="57447"/>
          <a:stretch/>
        </p:blipFill>
        <p:spPr>
          <a:xfrm>
            <a:off x="54430" y="5257800"/>
            <a:ext cx="9089569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 b="12765" l="34167" r="30832" t="70213"/>
          <a:stretch/>
        </p:blipFill>
        <p:spPr>
          <a:xfrm>
            <a:off x="0" y="5486401"/>
            <a:ext cx="8610599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